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Canva Sans Bold" charset="1" panose="020B0803030501040103"/>
      <p:regular r:id="rId12"/>
    </p:embeddedFont>
    <p:embeddedFont>
      <p:font typeface="Canva Sans" charset="1" panose="020B0503030501040103"/>
      <p:regular r:id="rId13"/>
    </p:embeddedFont>
    <p:embeddedFont>
      <p:font typeface="Capriola" charset="1" panose="02010603030502060004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6809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0794" y="962025"/>
            <a:ext cx="364605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FAF6F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Task Assignment: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51203" y="2276333"/>
            <a:ext cx="4806230" cy="7181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FAF6F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HTML: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AF6F6"/>
                </a:solidFill>
                <a:latin typeface="Canva Sans"/>
                <a:ea typeface="Canva Sans"/>
                <a:cs typeface="Canva Sans"/>
                <a:sym typeface="Canva Sans"/>
              </a:rPr>
              <a:t>Francis J. Dula Jr.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AF6F6"/>
                </a:solidFill>
                <a:latin typeface="Canva Sans"/>
                <a:ea typeface="Canva Sans"/>
                <a:cs typeface="Canva Sans"/>
                <a:sym typeface="Canva Sans"/>
              </a:rPr>
              <a:t>David Anthony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FAF6F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CSS: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AF6F6"/>
                </a:solidFill>
                <a:latin typeface="Canva Sans"/>
                <a:ea typeface="Canva Sans"/>
                <a:cs typeface="Canva Sans"/>
                <a:sym typeface="Canva Sans"/>
              </a:rPr>
              <a:t>Francis J. Dula Jr.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AF6F6"/>
                </a:solidFill>
                <a:latin typeface="Canva Sans"/>
                <a:ea typeface="Canva Sans"/>
                <a:cs typeface="Canva Sans"/>
                <a:sym typeface="Canva Sans"/>
              </a:rPr>
              <a:t>David Anthony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FAF6F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JavaScript: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AF6F6"/>
                </a:solidFill>
                <a:latin typeface="Canva Sans"/>
                <a:ea typeface="Canva Sans"/>
                <a:cs typeface="Canva Sans"/>
                <a:sym typeface="Canva Sans"/>
              </a:rPr>
              <a:t>Francis J. Dula Jr.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AF6F6"/>
                </a:solidFill>
                <a:latin typeface="Canva Sans"/>
                <a:ea typeface="Canva Sans"/>
                <a:cs typeface="Canva Sans"/>
                <a:sym typeface="Canva Sans"/>
              </a:rPr>
              <a:t>David Anthony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FAF6F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JSON data: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AF6F6"/>
                </a:solidFill>
                <a:latin typeface="Canva Sans"/>
                <a:ea typeface="Canva Sans"/>
                <a:cs typeface="Canva Sans"/>
                <a:sym typeface="Canva Sans"/>
              </a:rPr>
              <a:t>Francis J. Dula Jr.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9844935" y="3095308"/>
            <a:ext cx="5295781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FAF6F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Group of </a:t>
            </a:r>
          </a:p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FAF6F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Francis J. DULA</a:t>
            </a:r>
          </a:p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FAF6F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&amp;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FAF6F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David Anthony M. Vicada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166" r="0" b="-831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77741" y="2683197"/>
            <a:ext cx="12932519" cy="6852677"/>
          </a:xfrm>
          <a:custGeom>
            <a:avLst/>
            <a:gdLst/>
            <a:ahLst/>
            <a:cxnLst/>
            <a:rect r="r" b="b" t="t" l="l"/>
            <a:pathLst>
              <a:path h="6852677" w="12932519">
                <a:moveTo>
                  <a:pt x="0" y="0"/>
                </a:moveTo>
                <a:lnTo>
                  <a:pt x="12932518" y="0"/>
                </a:lnTo>
                <a:lnTo>
                  <a:pt x="12932518" y="6852677"/>
                </a:lnTo>
                <a:lnTo>
                  <a:pt x="0" y="68526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463" r="-4057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753426" y="301848"/>
            <a:ext cx="13027721" cy="114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79"/>
              </a:lnSpc>
            </a:pPr>
            <a:r>
              <a:rPr lang="en-US" sz="6699" spc="267">
                <a:solidFill>
                  <a:srgbClr val="FAF6F6"/>
                </a:solidFill>
                <a:latin typeface="Capriola"/>
                <a:ea typeface="Capriola"/>
                <a:cs typeface="Capriola"/>
                <a:sym typeface="Capriola"/>
              </a:rPr>
              <a:t>Valorant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498756" y="1511862"/>
            <a:ext cx="13027721" cy="166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spc="192">
                <a:solidFill>
                  <a:srgbClr val="FAF6F6"/>
                </a:solidFill>
                <a:latin typeface="Capriola"/>
                <a:ea typeface="Capriola"/>
                <a:cs typeface="Capriola"/>
                <a:sym typeface="Capriola"/>
              </a:rPr>
              <a:t>Design Layout Inspiration:</a:t>
            </a:r>
          </a:p>
          <a:p>
            <a:pPr algn="ctr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809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58777" y="-2759604"/>
            <a:ext cx="7684389" cy="8229600"/>
          </a:xfrm>
          <a:custGeom>
            <a:avLst/>
            <a:gdLst/>
            <a:ahLst/>
            <a:cxnLst/>
            <a:rect r="r" b="b" t="t" l="l"/>
            <a:pathLst>
              <a:path h="8229600" w="7684389">
                <a:moveTo>
                  <a:pt x="0" y="0"/>
                </a:moveTo>
                <a:lnTo>
                  <a:pt x="7684389" y="0"/>
                </a:lnTo>
                <a:lnTo>
                  <a:pt x="7684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5751" y="2189976"/>
            <a:ext cx="9230527" cy="5746003"/>
          </a:xfrm>
          <a:custGeom>
            <a:avLst/>
            <a:gdLst/>
            <a:ahLst/>
            <a:cxnLst/>
            <a:rect r="r" b="b" t="t" l="l"/>
            <a:pathLst>
              <a:path h="5746003" w="9230527">
                <a:moveTo>
                  <a:pt x="0" y="0"/>
                </a:moveTo>
                <a:lnTo>
                  <a:pt x="9230527" y="0"/>
                </a:lnTo>
                <a:lnTo>
                  <a:pt x="9230527" y="5746004"/>
                </a:lnTo>
                <a:lnTo>
                  <a:pt x="0" y="57460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133832" y="2189976"/>
            <a:ext cx="7940952" cy="5746003"/>
          </a:xfrm>
          <a:custGeom>
            <a:avLst/>
            <a:gdLst/>
            <a:ahLst/>
            <a:cxnLst/>
            <a:rect r="r" b="b" t="t" l="l"/>
            <a:pathLst>
              <a:path h="5746003" w="7940952">
                <a:moveTo>
                  <a:pt x="0" y="0"/>
                </a:moveTo>
                <a:lnTo>
                  <a:pt x="7940952" y="0"/>
                </a:lnTo>
                <a:lnTo>
                  <a:pt x="7940952" y="5746004"/>
                </a:lnTo>
                <a:lnTo>
                  <a:pt x="0" y="57460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069" t="-1180" r="-19069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1133440" y="731753"/>
            <a:ext cx="11820984" cy="1199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51"/>
              </a:lnSpc>
            </a:pPr>
            <a:r>
              <a:rPr lang="en-US" sz="7599">
                <a:solidFill>
                  <a:srgbClr val="FAF6F6"/>
                </a:solidFill>
                <a:latin typeface="Capriola"/>
                <a:ea typeface="Capriola"/>
                <a:cs typeface="Capriola"/>
                <a:sym typeface="Capriola"/>
              </a:rPr>
              <a:t>REFERENCES: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60978" y="9152394"/>
            <a:ext cx="14966043" cy="757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6"/>
              </a:lnSpc>
            </a:pPr>
            <a:r>
              <a:rPr lang="en-US" sz="4800">
                <a:solidFill>
                  <a:srgbClr val="FAF6F6"/>
                </a:solidFill>
                <a:latin typeface="Capriola"/>
                <a:ea typeface="Capriola"/>
                <a:cs typeface="Capriola"/>
                <a:sym typeface="Capriola"/>
              </a:rPr>
              <a:t>HTTPS://PLAYVALORANT.COM/EN-US/AGENTS/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76133" y="8351506"/>
            <a:ext cx="16226606" cy="757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6"/>
              </a:lnSpc>
            </a:pPr>
            <a:r>
              <a:rPr lang="en-US" sz="4800">
                <a:solidFill>
                  <a:srgbClr val="FAF6F6"/>
                </a:solidFill>
                <a:latin typeface="Capriola"/>
                <a:ea typeface="Capriola"/>
                <a:cs typeface="Capriola"/>
                <a:sym typeface="Capriola"/>
              </a:rPr>
              <a:t>HTTPS://VALORANT.FANDOM.COM/WIKI/PHOENIX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809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34184" y="4358434"/>
            <a:ext cx="16230600" cy="7654203"/>
          </a:xfrm>
          <a:custGeom>
            <a:avLst/>
            <a:gdLst/>
            <a:ahLst/>
            <a:cxnLst/>
            <a:rect r="r" b="b" t="t" l="l"/>
            <a:pathLst>
              <a:path h="7654203" w="16230600">
                <a:moveTo>
                  <a:pt x="0" y="0"/>
                </a:moveTo>
                <a:lnTo>
                  <a:pt x="16230600" y="0"/>
                </a:lnTo>
                <a:lnTo>
                  <a:pt x="16230600" y="7654203"/>
                </a:lnTo>
                <a:lnTo>
                  <a:pt x="0" y="76542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3554" y="5474764"/>
            <a:ext cx="11301259" cy="3333871"/>
          </a:xfrm>
          <a:custGeom>
            <a:avLst/>
            <a:gdLst/>
            <a:ahLst/>
            <a:cxnLst/>
            <a:rect r="r" b="b" t="t" l="l"/>
            <a:pathLst>
              <a:path h="3333871" w="11301259">
                <a:moveTo>
                  <a:pt x="0" y="0"/>
                </a:moveTo>
                <a:lnTo>
                  <a:pt x="11301259" y="0"/>
                </a:lnTo>
                <a:lnTo>
                  <a:pt x="11301259" y="3333871"/>
                </a:lnTo>
                <a:lnTo>
                  <a:pt x="0" y="3333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89237" y="1104900"/>
            <a:ext cx="10559212" cy="2134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59"/>
              </a:lnSpc>
            </a:pPr>
            <a:r>
              <a:rPr lang="en-US" sz="7599">
                <a:solidFill>
                  <a:srgbClr val="FAF6F6"/>
                </a:solidFill>
                <a:latin typeface="Capriola"/>
                <a:ea typeface="Capriola"/>
                <a:cs typeface="Capriola"/>
                <a:sym typeface="Capriola"/>
              </a:rPr>
              <a:t>REFERENCE FOR FONT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89237" y="4042204"/>
            <a:ext cx="15196280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800">
                <a:solidFill>
                  <a:srgbClr val="FAF6F6"/>
                </a:solidFill>
                <a:latin typeface="Capriola"/>
                <a:ea typeface="Capriola"/>
                <a:cs typeface="Capriola"/>
                <a:sym typeface="Capriola"/>
              </a:rPr>
              <a:t>HTTPS://FONTS.GOOGLE.COM/SPECIMEN/KANIT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809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4264402"/>
            <a:ext cx="7007681" cy="5296367"/>
          </a:xfrm>
          <a:custGeom>
            <a:avLst/>
            <a:gdLst/>
            <a:ahLst/>
            <a:cxnLst/>
            <a:rect r="r" b="b" t="t" l="l"/>
            <a:pathLst>
              <a:path h="5296367" w="7007681">
                <a:moveTo>
                  <a:pt x="0" y="0"/>
                </a:moveTo>
                <a:lnTo>
                  <a:pt x="7007681" y="0"/>
                </a:lnTo>
                <a:lnTo>
                  <a:pt x="7007681" y="5296367"/>
                </a:lnTo>
                <a:lnTo>
                  <a:pt x="0" y="52963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91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53675" y="4206586"/>
            <a:ext cx="7133662" cy="5354183"/>
          </a:xfrm>
          <a:custGeom>
            <a:avLst/>
            <a:gdLst/>
            <a:ahLst/>
            <a:cxnLst/>
            <a:rect r="r" b="b" t="t" l="l"/>
            <a:pathLst>
              <a:path h="5354183" w="7133662">
                <a:moveTo>
                  <a:pt x="0" y="0"/>
                </a:moveTo>
                <a:lnTo>
                  <a:pt x="7133662" y="0"/>
                </a:lnTo>
                <a:lnTo>
                  <a:pt x="7133662" y="5354183"/>
                </a:lnTo>
                <a:lnTo>
                  <a:pt x="0" y="53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87951" y="463015"/>
            <a:ext cx="13900259" cy="1077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359"/>
              </a:lnSpc>
            </a:pPr>
            <a:r>
              <a:rPr lang="en-US" sz="7599">
                <a:solidFill>
                  <a:srgbClr val="FAF6F6"/>
                </a:solidFill>
                <a:latin typeface="Capriola"/>
                <a:ea typeface="Capriola"/>
                <a:cs typeface="Capriola"/>
                <a:sym typeface="Capriola"/>
              </a:rPr>
              <a:t>REFERENCE OF THE COLOR: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87951" y="1877437"/>
            <a:ext cx="15115801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80"/>
              </a:lnSpc>
            </a:pPr>
            <a:r>
              <a:rPr lang="en-US" sz="4800">
                <a:solidFill>
                  <a:srgbClr val="FAF6F6"/>
                </a:solidFill>
                <a:latin typeface="Capriola"/>
                <a:ea typeface="Capriola"/>
                <a:cs typeface="Capriola"/>
                <a:sym typeface="Capriola"/>
              </a:rPr>
              <a:t>HTTPS://PLAYVALORANT.COM/EN-US/AGENTS/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7951" y="2881372"/>
            <a:ext cx="15115801" cy="1097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90"/>
              </a:lnSpc>
            </a:pPr>
            <a:r>
              <a:rPr lang="en-US" sz="3900">
                <a:solidFill>
                  <a:srgbClr val="FAF6F6"/>
                </a:solidFill>
                <a:latin typeface="Capriola"/>
                <a:ea typeface="Capriola"/>
                <a:cs typeface="Capriola"/>
                <a:sym typeface="Capriola"/>
              </a:rPr>
              <a:t>USING THE COLOR OF THE ORIGINAL WEBSITE AND USE IT TO HAVE THE FEELS OF THE VALORANT.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809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04900"/>
            <a:ext cx="13268669" cy="1077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59"/>
              </a:lnSpc>
            </a:pPr>
            <a:r>
              <a:rPr lang="en-US" sz="7599">
                <a:solidFill>
                  <a:srgbClr val="FAF6F6"/>
                </a:solidFill>
                <a:latin typeface="Capriola"/>
                <a:ea typeface="Capriola"/>
                <a:cs typeface="Capriola"/>
                <a:sym typeface="Capriola"/>
              </a:rPr>
              <a:t>THE CHALLENGES: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242649" y="-1462795"/>
            <a:ext cx="8150469" cy="8229600"/>
          </a:xfrm>
          <a:custGeom>
            <a:avLst/>
            <a:gdLst/>
            <a:ahLst/>
            <a:cxnLst/>
            <a:rect r="r" b="b" t="t" l="l"/>
            <a:pathLst>
              <a:path h="8229600" w="8150469">
                <a:moveTo>
                  <a:pt x="0" y="0"/>
                </a:moveTo>
                <a:lnTo>
                  <a:pt x="8150469" y="0"/>
                </a:lnTo>
                <a:lnTo>
                  <a:pt x="815046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413755"/>
            <a:ext cx="13268669" cy="800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59"/>
              </a:lnSpc>
            </a:pPr>
            <a:r>
              <a:rPr lang="en-US" sz="4599">
                <a:solidFill>
                  <a:srgbClr val="FAF6F6"/>
                </a:solidFill>
                <a:latin typeface="Capriola"/>
                <a:ea typeface="Capriola"/>
                <a:cs typeface="Capriola"/>
                <a:sym typeface="Capriola"/>
              </a:rPr>
              <a:t>THE CHALLENGES:</a:t>
            </a:r>
          </a:p>
          <a:p>
            <a:pPr algn="l">
              <a:lnSpc>
                <a:spcPts val="5059"/>
              </a:lnSpc>
            </a:pPr>
          </a:p>
          <a:p>
            <a:pPr algn="just">
              <a:lnSpc>
                <a:spcPts val="3959"/>
              </a:lnSpc>
            </a:pPr>
            <a:r>
              <a:rPr lang="en-US" sz="3599">
                <a:solidFill>
                  <a:srgbClr val="FAF6F6"/>
                </a:solidFill>
                <a:latin typeface="Capriola"/>
                <a:ea typeface="Capriola"/>
                <a:cs typeface="Capriola"/>
                <a:sym typeface="Capriola"/>
              </a:rPr>
              <a:t>Francis J. Dula Jr.</a:t>
            </a:r>
          </a:p>
          <a:p>
            <a:pPr algn="just">
              <a:lnSpc>
                <a:spcPts val="3079"/>
              </a:lnSpc>
            </a:pPr>
            <a:r>
              <a:rPr lang="en-US" sz="2799">
                <a:solidFill>
                  <a:srgbClr val="FAF6F6"/>
                </a:solidFill>
                <a:latin typeface="Capriola"/>
                <a:ea typeface="Capriola"/>
                <a:cs typeface="Capriola"/>
                <a:sym typeface="Capriola"/>
              </a:rPr>
              <a:t>THE AGENT-LIST SECTION FACED CHALLENGES IN ENSURING PROPER RESPONSIVENESS AND ALIGNMENT OF AGENT CARDS WHILE MAINTAINING A VISUALLY APPEALING LAYOUT ACROSS DIFFERENT SCREEN SIZES.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  <a:r>
              <a:rPr lang="en-US" sz="2799">
                <a:solidFill>
                  <a:srgbClr val="FAF6F6"/>
                </a:solidFill>
                <a:latin typeface="Capriola"/>
                <a:ea typeface="Capriola"/>
                <a:cs typeface="Capriola"/>
                <a:sym typeface="Capriola"/>
              </a:rPr>
              <a:t>THE SPECIAL ABILITIES SELECTION FACED CHALLENGES IN ENSURING A SEAMLESS USER EXPERIENCE, SUCH AS DYNAMICALLY DISPLAYING ABILITY DETAILS, MANAGING TRANSPARENCY EFFECTS, AND MAINTAINING RESPONSIVENESS ACROSS VARIOUS DEVICES.</a:t>
            </a:r>
          </a:p>
          <a:p>
            <a:pPr algn="just">
              <a:lnSpc>
                <a:spcPts val="3079"/>
              </a:lnSpc>
            </a:pPr>
          </a:p>
          <a:p>
            <a:pPr algn="l">
              <a:lnSpc>
                <a:spcPts val="3960"/>
              </a:lnSpc>
            </a:pPr>
            <a:r>
              <a:rPr lang="en-US" sz="3600">
                <a:solidFill>
                  <a:srgbClr val="FAF6F6"/>
                </a:solidFill>
                <a:latin typeface="Capriola"/>
                <a:ea typeface="Capriola"/>
                <a:cs typeface="Capriola"/>
                <a:sym typeface="Capriola"/>
              </a:rPr>
              <a:t>David Anthony</a:t>
            </a:r>
          </a:p>
          <a:p>
            <a:pPr algn="l">
              <a:lnSpc>
                <a:spcPts val="3079"/>
              </a:lnSpc>
            </a:pPr>
            <a:r>
              <a:rPr lang="en-US" sz="2799">
                <a:solidFill>
                  <a:srgbClr val="FAF6F6"/>
                </a:solidFill>
                <a:latin typeface="Capriola"/>
                <a:ea typeface="Capriola"/>
                <a:cs typeface="Capriola"/>
                <a:sym typeface="Capriola"/>
              </a:rPr>
              <a:t>I HAD TROUBLE USING AND MANIPULATING THE JSON FILE BECAUSE IT FEELS VERY SCATTERED AND SO I GAVE THAT PART OF THE PROGRAMMING TO FRANCIS DULA TO DO.</a:t>
            </a:r>
          </a:p>
          <a:p>
            <a:pPr algn="l">
              <a:lnSpc>
                <a:spcPts val="505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DAGimx75L4g</dc:identifier>
  <dcterms:modified xsi:type="dcterms:W3CDTF">2011-08-01T06:04:30Z</dcterms:modified>
  <cp:revision>1</cp:revision>
  <dc:title>Task Assignment:</dc:title>
</cp:coreProperties>
</file>